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12.1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Use the rule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000" b="0" i="1" smtClean="0">
                        <a:latin typeface="Cambria Math"/>
                      </a:rPr>
                      <m:t>=1.4+9.6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first 3 terms of the sequence.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Use summation notation to write the sum of the first 3 terms.  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the sum of the first 3 terms.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Write the rule for the sequence, 1, 2, 4, 8, 16, ….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3613" r="-2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12.1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11, 12.4, 13.8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</a:p>
              <a:p>
                <a:pPr marL="742950" indent="-742950">
                  <a:buFont typeface="+mj-lt"/>
                  <a:buAutoNum type="arabicPeriod"/>
                </a:pPr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37.2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66800" y="2286000"/>
                <a:ext cx="3810000" cy="1822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40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4000" i="1">
                              <a:latin typeface="Cambria Math"/>
                            </a:rPr>
                            <m:t>𝑛</m:t>
                          </m:r>
                          <m:r>
                            <a:rPr lang="en-US" sz="40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4000" i="1"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en-US" sz="4000" i="1">
                              <a:latin typeface="Cambria Math"/>
                            </a:rPr>
                            <m:t>1.4</m:t>
                          </m:r>
                          <m:r>
                            <a:rPr lang="en-US" sz="4000" i="1">
                              <a:latin typeface="Cambria Math"/>
                            </a:rPr>
                            <m:t>𝑛</m:t>
                          </m:r>
                          <m:r>
                            <a:rPr lang="en-US" sz="4000" i="1">
                              <a:latin typeface="Cambria Math"/>
                            </a:rPr>
                            <m:t>+9.6</m:t>
                          </m:r>
                        </m:e>
                      </m:nary>
                    </m:oMath>
                  </m:oMathPara>
                </a14:m>
                <a:endParaRPr lang="en-US" sz="40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2286000"/>
                <a:ext cx="3810000" cy="18228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184</Words>
  <Application>Microsoft Office PowerPoint</Application>
  <PresentationFormat>On-screen Show (4:3)</PresentationFormat>
  <Paragraphs>102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12.1 Quiz</vt:lpstr>
      <vt:lpstr>12.1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78</cp:revision>
  <dcterms:created xsi:type="dcterms:W3CDTF">2010-08-17T17:31:29Z</dcterms:created>
  <dcterms:modified xsi:type="dcterms:W3CDTF">2012-02-02T19:56:44Z</dcterms:modified>
</cp:coreProperties>
</file>